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3" r:id="rId14"/>
    <p:sldId id="274" r:id="rId15"/>
    <p:sldId id="276" r:id="rId16"/>
    <p:sldId id="277" r:id="rId17"/>
    <p:sldId id="279" r:id="rId18"/>
    <p:sldId id="280" r:id="rId19"/>
    <p:sldId id="275" r:id="rId20"/>
    <p:sldId id="281" r:id="rId21"/>
    <p:sldId id="282" r:id="rId22"/>
    <p:sldId id="271" r:id="rId23"/>
    <p:sldId id="272" r:id="rId24"/>
    <p:sldId id="283" r:id="rId25"/>
    <p:sldId id="278" r:id="rId26"/>
    <p:sldId id="284" r:id="rId27"/>
    <p:sldId id="287" r:id="rId28"/>
    <p:sldId id="285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228600"/>
            <a:ext cx="5575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Government </a:t>
            </a:r>
            <a:r>
              <a:rPr lang="en-US" sz="2000" b="1" dirty="0" err="1" smtClean="0"/>
              <a:t>Eklavya</a:t>
            </a:r>
            <a:r>
              <a:rPr lang="en-US" sz="2000" b="1" dirty="0" smtClean="0"/>
              <a:t> College, </a:t>
            </a:r>
            <a:r>
              <a:rPr lang="en-US" sz="2000" b="1" dirty="0" err="1" smtClean="0"/>
              <a:t>Dondilohara</a:t>
            </a:r>
            <a:r>
              <a:rPr lang="en-US" sz="2000" b="1" dirty="0" smtClean="0"/>
              <a:t> 2023-24</a:t>
            </a:r>
            <a:endParaRPr lang="en-US" sz="2000" b="1" dirty="0"/>
          </a:p>
        </p:txBody>
      </p:sp>
      <p:pic>
        <p:nvPicPr>
          <p:cNvPr id="7" name="Picture 6" descr="20231208_24414P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8229600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1208_23640P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5000" y="1276350"/>
            <a:ext cx="5816600" cy="4362450"/>
          </a:xfrm>
          <a:prstGeom prst="rect">
            <a:avLst/>
          </a:prstGeom>
        </p:spPr>
      </p:pic>
      <p:pic>
        <p:nvPicPr>
          <p:cNvPr id="6" name="Picture 5" descr="20231211_102313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270000"/>
            <a:ext cx="3276600" cy="4368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31208_23744P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1295400"/>
            <a:ext cx="2971800" cy="3962400"/>
          </a:xfrm>
          <a:prstGeom prst="rect">
            <a:avLst/>
          </a:prstGeom>
        </p:spPr>
      </p:pic>
      <p:pic>
        <p:nvPicPr>
          <p:cNvPr id="3" name="Picture 2" descr="20231208_23822P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1295400"/>
            <a:ext cx="2971800" cy="3962400"/>
          </a:xfrm>
          <a:prstGeom prst="rect">
            <a:avLst/>
          </a:prstGeom>
        </p:spPr>
      </p:pic>
      <p:pic>
        <p:nvPicPr>
          <p:cNvPr id="7" name="Picture 6" descr="20231211_102325a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50" y="1295400"/>
            <a:ext cx="2971800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31208_24050P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1371600"/>
            <a:ext cx="3028950" cy="4038600"/>
          </a:xfrm>
          <a:prstGeom prst="rect">
            <a:avLst/>
          </a:prstGeom>
        </p:spPr>
      </p:pic>
      <p:pic>
        <p:nvPicPr>
          <p:cNvPr id="6" name="Picture 5" descr="20231211_101819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1371600"/>
            <a:ext cx="3028950" cy="4038600"/>
          </a:xfrm>
          <a:prstGeom prst="rect">
            <a:avLst/>
          </a:prstGeom>
        </p:spPr>
      </p:pic>
      <p:pic>
        <p:nvPicPr>
          <p:cNvPr id="7" name="Picture 6" descr="20231208_23836P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1371600"/>
            <a:ext cx="302895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11_102202a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1117600"/>
            <a:ext cx="3048000" cy="4064000"/>
          </a:xfrm>
          <a:prstGeom prst="rect">
            <a:avLst/>
          </a:prstGeom>
        </p:spPr>
      </p:pic>
      <p:pic>
        <p:nvPicPr>
          <p:cNvPr id="4" name="Picture 3" descr="20231211_102223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1117600"/>
            <a:ext cx="3048000" cy="4064000"/>
          </a:xfrm>
          <a:prstGeom prst="rect">
            <a:avLst/>
          </a:prstGeom>
        </p:spPr>
      </p:pic>
      <p:pic>
        <p:nvPicPr>
          <p:cNvPr id="5" name="Picture 4" descr="20231208_24124PMByGPSMapCamera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117600"/>
            <a:ext cx="3048000" cy="406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76200"/>
            <a:ext cx="137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Laboratories</a:t>
            </a:r>
            <a:endParaRPr lang="en-US" b="1" dirty="0"/>
          </a:p>
        </p:txBody>
      </p:sp>
      <p:pic>
        <p:nvPicPr>
          <p:cNvPr id="4" name="Picture 3" descr="20231211_113341A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1143000"/>
            <a:ext cx="5791200" cy="4343400"/>
          </a:xfrm>
          <a:prstGeom prst="rect">
            <a:avLst/>
          </a:prstGeom>
        </p:spPr>
      </p:pic>
      <p:pic>
        <p:nvPicPr>
          <p:cNvPr id="5" name="Picture 4" descr="20231211_113254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117600"/>
            <a:ext cx="3276600" cy="436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685800"/>
            <a:ext cx="175260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1. Botany Lab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31211_123101PM_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4343400" cy="3257550"/>
          </a:xfrm>
          <a:prstGeom prst="rect">
            <a:avLst/>
          </a:prstGeom>
        </p:spPr>
      </p:pic>
      <p:pic>
        <p:nvPicPr>
          <p:cNvPr id="3" name="Picture 2" descr="20231211_123045PM_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505200"/>
            <a:ext cx="4343400" cy="3200400"/>
          </a:xfrm>
          <a:prstGeom prst="rect">
            <a:avLst/>
          </a:prstGeom>
        </p:spPr>
      </p:pic>
      <p:pic>
        <p:nvPicPr>
          <p:cNvPr id="4" name="Picture 3" descr="20231211_123133PM_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3505200"/>
            <a:ext cx="4343400" cy="3200400"/>
          </a:xfrm>
          <a:prstGeom prst="rect">
            <a:avLst/>
          </a:prstGeom>
        </p:spPr>
      </p:pic>
      <p:pic>
        <p:nvPicPr>
          <p:cNvPr id="5" name="Picture 4" descr="20231211_123055PM_ByGPSMapCam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152400"/>
            <a:ext cx="4343400" cy="3257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228600"/>
            <a:ext cx="175260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2. Physics Lab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31211_15343pm_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2286000"/>
            <a:ext cx="7467600" cy="4499707"/>
          </a:xfrm>
          <a:prstGeom prst="rect">
            <a:avLst/>
          </a:prstGeom>
        </p:spPr>
      </p:pic>
      <p:pic>
        <p:nvPicPr>
          <p:cNvPr id="7" name="Picture 6" descr="20231211_15353pm_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52400"/>
            <a:ext cx="4267200" cy="3200400"/>
          </a:xfrm>
          <a:prstGeom prst="rect">
            <a:avLst/>
          </a:prstGeom>
        </p:spPr>
      </p:pic>
      <p:pic>
        <p:nvPicPr>
          <p:cNvPr id="2" name="Picture 1" descr="20231211_15323PM_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152400"/>
            <a:ext cx="4267200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228600"/>
            <a:ext cx="175260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3. Zoology Lab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11_114257A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8077200" cy="6057900"/>
          </a:xfrm>
          <a:prstGeom prst="rect">
            <a:avLst/>
          </a:prstGeom>
        </p:spPr>
      </p:pic>
      <p:pic>
        <p:nvPicPr>
          <p:cNvPr id="2" name="Picture 1" descr="20231211_114312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2400"/>
            <a:ext cx="4419600" cy="3314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33400"/>
            <a:ext cx="175260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Chemistry Lab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231216_105450A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77800"/>
            <a:ext cx="4876800" cy="650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381000"/>
            <a:ext cx="205740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5. Microbiology Lab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20231216_105902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2743200"/>
            <a:ext cx="2971800" cy="3962400"/>
          </a:xfrm>
          <a:prstGeom prst="rect">
            <a:avLst/>
          </a:prstGeom>
        </p:spPr>
      </p:pic>
      <p:pic>
        <p:nvPicPr>
          <p:cNvPr id="3" name="Picture 2" descr="20231216_110419a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152400"/>
            <a:ext cx="29718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231211_113828A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419100"/>
            <a:ext cx="8382000" cy="6286500"/>
          </a:xfrm>
          <a:prstGeom prst="rect">
            <a:avLst/>
          </a:prstGeom>
        </p:spPr>
      </p:pic>
      <p:pic>
        <p:nvPicPr>
          <p:cNvPr id="11" name="Picture 10" descr="20231211_113846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28600"/>
            <a:ext cx="4191000" cy="3143250"/>
          </a:xfrm>
          <a:prstGeom prst="rect">
            <a:avLst/>
          </a:prstGeom>
        </p:spPr>
      </p:pic>
      <p:pic>
        <p:nvPicPr>
          <p:cNvPr id="7" name="Picture 6" descr="20231211_113836A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7400" y="228600"/>
            <a:ext cx="4241800" cy="31813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" y="304800"/>
            <a:ext cx="198120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6. Geography Lab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99670" y="228600"/>
            <a:ext cx="1243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Cycle stand</a:t>
            </a:r>
            <a:endParaRPr lang="en-US" dirty="0"/>
          </a:p>
        </p:txBody>
      </p:sp>
      <p:pic>
        <p:nvPicPr>
          <p:cNvPr id="9" name="Picture 8" descr="20231211_95708A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1510" y="152400"/>
            <a:ext cx="4530090" cy="3124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0" y="256401"/>
            <a:ext cx="88928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/>
              <a:t>Cycle stand</a:t>
            </a:r>
            <a:endParaRPr lang="en-US" sz="1200" dirty="0"/>
          </a:p>
        </p:txBody>
      </p:sp>
      <p:pic>
        <p:nvPicPr>
          <p:cNvPr id="11" name="Picture 10" descr="20231211_95637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"/>
            <a:ext cx="4191000" cy="31432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256401"/>
            <a:ext cx="149977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View from main road</a:t>
            </a:r>
            <a:endParaRPr lang="en-US" sz="1200" dirty="0"/>
          </a:p>
        </p:txBody>
      </p:sp>
      <p:pic>
        <p:nvPicPr>
          <p:cNvPr id="14" name="Picture 13" descr="20231211_100354A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429000"/>
            <a:ext cx="4343400" cy="30289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000" y="3533001"/>
            <a:ext cx="10548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Open theatre </a:t>
            </a:r>
            <a:endParaRPr lang="en-US" sz="1200" dirty="0"/>
          </a:p>
        </p:txBody>
      </p:sp>
      <p:pic>
        <p:nvPicPr>
          <p:cNvPr id="16" name="Picture 15" descr="20231208_24445PMByGPSMapCam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419600" cy="304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48200" y="3505200"/>
            <a:ext cx="8826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Playground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11_115803AM_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8229600" cy="6019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533400"/>
            <a:ext cx="175260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7. Computer Lab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20231211_115700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600" y="101600"/>
            <a:ext cx="2324100" cy="3098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1211_114803a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2324100"/>
            <a:ext cx="5943600" cy="4457700"/>
          </a:xfrm>
          <a:prstGeom prst="rect">
            <a:avLst/>
          </a:prstGeom>
        </p:spPr>
      </p:pic>
      <p:pic>
        <p:nvPicPr>
          <p:cNvPr id="5" name="Picture 4" descr="20231211_102235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124200"/>
            <a:ext cx="2743200" cy="3657600"/>
          </a:xfrm>
          <a:prstGeom prst="rect">
            <a:avLst/>
          </a:prstGeom>
        </p:spPr>
      </p:pic>
      <p:pic>
        <p:nvPicPr>
          <p:cNvPr id="2" name="Picture 1" descr="20231211_114748a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152400"/>
            <a:ext cx="5943600" cy="3943350"/>
          </a:xfrm>
          <a:prstGeom prst="rect">
            <a:avLst/>
          </a:prstGeom>
        </p:spPr>
      </p:pic>
      <p:pic>
        <p:nvPicPr>
          <p:cNvPr id="7" name="Picture 6" descr="20231211_102301amByGPSMapCam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152400"/>
            <a:ext cx="2743200" cy="350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381000"/>
            <a:ext cx="114300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LIBRARY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31208_24035P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1219200"/>
            <a:ext cx="2857500" cy="3810000"/>
          </a:xfrm>
          <a:prstGeom prst="rect">
            <a:avLst/>
          </a:prstGeom>
        </p:spPr>
      </p:pic>
      <p:pic>
        <p:nvPicPr>
          <p:cNvPr id="3" name="Picture 2" descr="20231208_22851P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219200"/>
            <a:ext cx="2857500" cy="3810000"/>
          </a:xfrm>
          <a:prstGeom prst="rect">
            <a:avLst/>
          </a:prstGeom>
        </p:spPr>
      </p:pic>
      <p:pic>
        <p:nvPicPr>
          <p:cNvPr id="5" name="Picture 4" descr="20231208_23659P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1219200"/>
            <a:ext cx="28575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1400" y="7620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DRINKING WATER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181600"/>
            <a:ext cx="197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At: Ground Floor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24200" y="5181600"/>
            <a:ext cx="149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2. At: 1</a:t>
            </a:r>
            <a:r>
              <a:rPr lang="en-US" baseline="30000" dirty="0" smtClean="0"/>
              <a:t>st</a:t>
            </a:r>
            <a:r>
              <a:rPr lang="en-US" dirty="0" smtClean="0"/>
              <a:t> Floor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96000" y="5181600"/>
            <a:ext cx="149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3. At: 1</a:t>
            </a:r>
            <a:r>
              <a:rPr lang="en-US" baseline="30000" dirty="0" smtClean="0"/>
              <a:t>st</a:t>
            </a:r>
            <a:r>
              <a:rPr lang="en-US" dirty="0" smtClean="0"/>
              <a:t> Floor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hatsApp Image 2023-12-14 at 15.42.5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9144000" cy="51506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0" y="304800"/>
            <a:ext cx="1602105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SURVEILLANCE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90800" y="762000"/>
            <a:ext cx="4031296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Campus is under CCTV surveillance 24*7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231211_101618a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9300" y="152400"/>
            <a:ext cx="2730500" cy="3810000"/>
          </a:xfrm>
          <a:prstGeom prst="rect">
            <a:avLst/>
          </a:prstGeom>
        </p:spPr>
      </p:pic>
      <p:pic>
        <p:nvPicPr>
          <p:cNvPr id="4" name="Picture 3" descr="20231211_102337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"/>
            <a:ext cx="2971800" cy="396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52400"/>
            <a:ext cx="403860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Campus is under CCTV surveillance 24*7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20231211_102956a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743200"/>
            <a:ext cx="2971800" cy="3962400"/>
          </a:xfrm>
          <a:prstGeom prst="rect">
            <a:avLst/>
          </a:prstGeom>
        </p:spPr>
      </p:pic>
      <p:pic>
        <p:nvPicPr>
          <p:cNvPr id="10" name="Picture 9" descr="20231211_101948amByGPSMapCam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0" y="3048000"/>
            <a:ext cx="2743200" cy="3657600"/>
          </a:xfrm>
          <a:prstGeom prst="rect">
            <a:avLst/>
          </a:prstGeom>
        </p:spPr>
      </p:pic>
      <p:pic>
        <p:nvPicPr>
          <p:cNvPr id="11" name="Picture 10" descr="20231211_102337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2971800"/>
            <a:ext cx="2800350" cy="3733800"/>
          </a:xfrm>
          <a:prstGeom prst="rect">
            <a:avLst/>
          </a:prstGeom>
        </p:spPr>
      </p:pic>
      <p:pic>
        <p:nvPicPr>
          <p:cNvPr id="12" name="Picture 11" descr="20231208_25040PMByGPSMapCamer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152400"/>
            <a:ext cx="2800350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2166" y="304800"/>
            <a:ext cx="194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Safety Against Fire</a:t>
            </a:r>
            <a:endParaRPr lang="en-US" b="1" dirty="0"/>
          </a:p>
        </p:txBody>
      </p:sp>
      <p:pic>
        <p:nvPicPr>
          <p:cNvPr id="4" name="Picture 3" descr="20231211_100813A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0"/>
            <a:ext cx="2971800" cy="3962400"/>
          </a:xfrm>
          <a:prstGeom prst="rect">
            <a:avLst/>
          </a:prstGeom>
        </p:spPr>
      </p:pic>
      <p:pic>
        <p:nvPicPr>
          <p:cNvPr id="5" name="Picture 4" descr="20231211_101129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0"/>
            <a:ext cx="2971800" cy="3962400"/>
          </a:xfrm>
          <a:prstGeom prst="rect">
            <a:avLst/>
          </a:prstGeom>
        </p:spPr>
      </p:pic>
      <p:pic>
        <p:nvPicPr>
          <p:cNvPr id="6" name="Picture 5" descr="20231211_102010a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1524000"/>
            <a:ext cx="2971800" cy="396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1143000"/>
            <a:ext cx="642086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total number of 11 fire extinguishers are installed in the campus.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304800"/>
            <a:ext cx="276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Washrooms and Sanitation</a:t>
            </a:r>
            <a:endParaRPr lang="en-US" b="1" dirty="0"/>
          </a:p>
        </p:txBody>
      </p:sp>
      <p:pic>
        <p:nvPicPr>
          <p:cNvPr id="4" name="Picture 3" descr="20231211_101922a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2590800"/>
            <a:ext cx="5486400" cy="4114800"/>
          </a:xfrm>
          <a:prstGeom prst="rect">
            <a:avLst/>
          </a:prstGeom>
        </p:spPr>
      </p:pic>
      <p:pic>
        <p:nvPicPr>
          <p:cNvPr id="5" name="Picture 4" descr="20231211_101459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124200"/>
            <a:ext cx="2667000" cy="3556000"/>
          </a:xfrm>
          <a:prstGeom prst="rect">
            <a:avLst/>
          </a:prstGeom>
        </p:spPr>
      </p:pic>
      <p:pic>
        <p:nvPicPr>
          <p:cNvPr id="3" name="Picture 2" descr="20231211_101555a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685800"/>
            <a:ext cx="3886200" cy="2914650"/>
          </a:xfrm>
          <a:prstGeom prst="rect">
            <a:avLst/>
          </a:prstGeom>
        </p:spPr>
      </p:pic>
      <p:pic>
        <p:nvPicPr>
          <p:cNvPr id="7" name="Picture 6" descr="20231211_101538amByGPSMapCam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685800"/>
            <a:ext cx="480505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16_120117P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2900" y="228600"/>
            <a:ext cx="4800600" cy="6400800"/>
          </a:xfrm>
          <a:prstGeom prst="rect">
            <a:avLst/>
          </a:prstGeom>
        </p:spPr>
      </p:pic>
      <p:pic>
        <p:nvPicPr>
          <p:cNvPr id="2" name="Picture 1" descr="20231216_120252P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048000"/>
            <a:ext cx="4724400" cy="3581400"/>
          </a:xfrm>
          <a:prstGeom prst="rect">
            <a:avLst/>
          </a:prstGeom>
        </p:spPr>
      </p:pic>
      <p:pic>
        <p:nvPicPr>
          <p:cNvPr id="5" name="Picture 4" descr="FRST 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28600"/>
            <a:ext cx="4724400" cy="3543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381000"/>
            <a:ext cx="2460289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AID &amp; SANITATION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1211_101000A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609600"/>
            <a:ext cx="2686050" cy="3581400"/>
          </a:xfrm>
          <a:prstGeom prst="rect">
            <a:avLst/>
          </a:prstGeom>
        </p:spPr>
      </p:pic>
      <p:pic>
        <p:nvPicPr>
          <p:cNvPr id="7" name="Picture 6" descr="20231211_102548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0"/>
            <a:ext cx="4953000" cy="6604000"/>
          </a:xfrm>
          <a:prstGeom prst="rect">
            <a:avLst/>
          </a:prstGeom>
        </p:spPr>
      </p:pic>
      <p:pic>
        <p:nvPicPr>
          <p:cNvPr id="6" name="Picture 5" descr="20231211_102248a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066800"/>
            <a:ext cx="2286000" cy="3048000"/>
          </a:xfrm>
          <a:prstGeom prst="rect">
            <a:avLst/>
          </a:prstGeom>
        </p:spPr>
      </p:pic>
      <p:pic>
        <p:nvPicPr>
          <p:cNvPr id="3" name="Picture 2" descr="20231211_113153AMByGPSMapCam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429000"/>
            <a:ext cx="4267200" cy="3200400"/>
          </a:xfrm>
          <a:prstGeom prst="rect">
            <a:avLst/>
          </a:prstGeom>
        </p:spPr>
      </p:pic>
      <p:pic>
        <p:nvPicPr>
          <p:cNvPr id="5" name="Picture 4" descr="20231211_101303AMByGPSMapCamer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457200"/>
            <a:ext cx="2819400" cy="3759200"/>
          </a:xfrm>
          <a:prstGeom prst="rect">
            <a:avLst/>
          </a:prstGeom>
        </p:spPr>
      </p:pic>
      <p:pic>
        <p:nvPicPr>
          <p:cNvPr id="2" name="Picture 1" descr="20231211_100856AMByGPSMapCamer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457200"/>
            <a:ext cx="2743200" cy="365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304800"/>
            <a:ext cx="1375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Cleanliness</a:t>
            </a:r>
            <a:endParaRPr lang="en-US" sz="20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31211_113124A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10600" cy="6457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81000"/>
            <a:ext cx="1795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Botanical Garden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31208_24647P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276600"/>
            <a:ext cx="4546600" cy="3409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3593068"/>
            <a:ext cx="180068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/>
              <a:t>Building: right open space</a:t>
            </a:r>
            <a:endParaRPr lang="en-US" sz="1200" dirty="0"/>
          </a:p>
        </p:txBody>
      </p:sp>
      <p:pic>
        <p:nvPicPr>
          <p:cNvPr id="12" name="Picture 11" descr="20231211_100422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4470400" cy="335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600" y="228600"/>
            <a:ext cx="77380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/>
              <a:t>Side view</a:t>
            </a:r>
            <a:endParaRPr lang="en-US" sz="1200" dirty="0"/>
          </a:p>
        </p:txBody>
      </p:sp>
      <p:pic>
        <p:nvPicPr>
          <p:cNvPr id="14" name="Picture 13" descr="20231211_101709a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1200" y="152400"/>
            <a:ext cx="4470400" cy="3352800"/>
          </a:xfrm>
          <a:prstGeom prst="rect">
            <a:avLst/>
          </a:prstGeom>
        </p:spPr>
      </p:pic>
      <p:pic>
        <p:nvPicPr>
          <p:cNvPr id="15" name="Picture 14" descr="20231208_23442PMByGPSMapCam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505200"/>
            <a:ext cx="4343400" cy="3200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24400" y="3581400"/>
            <a:ext cx="141917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View from entrance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0" y="228600"/>
            <a:ext cx="8828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Inside view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231211_100753A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152400"/>
            <a:ext cx="4267200" cy="3200400"/>
          </a:xfrm>
          <a:prstGeom prst="rect">
            <a:avLst/>
          </a:prstGeom>
        </p:spPr>
      </p:pic>
      <p:pic>
        <p:nvPicPr>
          <p:cNvPr id="6" name="Picture 5" descr="20231208_23432P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00" y="133350"/>
            <a:ext cx="4292600" cy="3219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228600"/>
            <a:ext cx="105779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Notice boards</a:t>
            </a:r>
            <a:endParaRPr lang="en-US" sz="1200" dirty="0"/>
          </a:p>
        </p:txBody>
      </p:sp>
      <p:pic>
        <p:nvPicPr>
          <p:cNvPr id="8" name="Picture 7" descr="20231211_100738A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" y="3352800"/>
            <a:ext cx="4445000" cy="33337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3810" y="256401"/>
            <a:ext cx="105779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/>
              <a:t>Notice boards</a:t>
            </a:r>
            <a:endParaRPr lang="en-US" sz="1200" dirty="0"/>
          </a:p>
        </p:txBody>
      </p:sp>
      <p:pic>
        <p:nvPicPr>
          <p:cNvPr id="10" name="Picture 9" descr="20231208_23520PMByGPSMapCam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3352800"/>
            <a:ext cx="4419600" cy="3314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3456801"/>
            <a:ext cx="5084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Wi-Fi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304800" y="3505200"/>
            <a:ext cx="79701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/>
              <a:t>Help desk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231208_22721P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2865835"/>
            <a:ext cx="5715000" cy="38397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5387" y="3593068"/>
            <a:ext cx="711413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office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86400" y="457200"/>
            <a:ext cx="1870833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office: inside view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20231208_22709P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667000"/>
            <a:ext cx="3028950" cy="4038600"/>
          </a:xfrm>
          <a:prstGeom prst="rect">
            <a:avLst/>
          </a:prstGeom>
        </p:spPr>
      </p:pic>
      <p:pic>
        <p:nvPicPr>
          <p:cNvPr id="2" name="Picture 1" descr="20231208_22623P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52400"/>
            <a:ext cx="4343400" cy="3124200"/>
          </a:xfrm>
          <a:prstGeom prst="rect">
            <a:avLst/>
          </a:prstGeom>
        </p:spPr>
      </p:pic>
      <p:pic>
        <p:nvPicPr>
          <p:cNvPr id="14" name="Picture 13" descr="20231208_22649PMByGPSMapCam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152400"/>
            <a:ext cx="4318000" cy="3124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4800" y="304800"/>
            <a:ext cx="183210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/>
              <a:t>Staff room/ Meeting room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4800600" y="304800"/>
            <a:ext cx="183210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/>
              <a:t>Staff room/ Meeting room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3429000" y="3429000"/>
            <a:ext cx="118590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/>
              <a:t>Principal’s room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08_22920P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200400"/>
            <a:ext cx="4648200" cy="3486150"/>
          </a:xfrm>
          <a:prstGeom prst="rect">
            <a:avLst/>
          </a:prstGeom>
        </p:spPr>
      </p:pic>
      <p:pic>
        <p:nvPicPr>
          <p:cNvPr id="4" name="Picture 3" descr="20231208_23009P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3200400"/>
            <a:ext cx="4648200" cy="3486150"/>
          </a:xfrm>
          <a:prstGeom prst="rect">
            <a:avLst/>
          </a:prstGeom>
        </p:spPr>
      </p:pic>
      <p:pic>
        <p:nvPicPr>
          <p:cNvPr id="5" name="Picture 4" descr="20231211_100923A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52400"/>
            <a:ext cx="2400300" cy="3200400"/>
          </a:xfrm>
          <a:prstGeom prst="rect">
            <a:avLst/>
          </a:prstGeom>
        </p:spPr>
      </p:pic>
      <p:pic>
        <p:nvPicPr>
          <p:cNvPr id="6" name="Picture 5" descr="20231208_22835PMByGPSMapCam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4600" y="152400"/>
            <a:ext cx="4267200" cy="3200400"/>
          </a:xfrm>
          <a:prstGeom prst="rect">
            <a:avLst/>
          </a:prstGeom>
        </p:spPr>
      </p:pic>
      <p:pic>
        <p:nvPicPr>
          <p:cNvPr id="7" name="Picture 6" descr="20231211_101100AMByGPSMapCamer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2250" y="127000"/>
            <a:ext cx="2419350" cy="322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5509" y="228600"/>
            <a:ext cx="12868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Office inside view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705600" y="228600"/>
            <a:ext cx="5084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Wi-Fi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231211_101709a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4200" y="3429000"/>
            <a:ext cx="4597400" cy="3276600"/>
          </a:xfrm>
          <a:prstGeom prst="rect">
            <a:avLst/>
          </a:prstGeom>
        </p:spPr>
      </p:pic>
      <p:pic>
        <p:nvPicPr>
          <p:cNvPr id="5" name="Picture 4" descr="20231208_23149P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448050"/>
            <a:ext cx="4343400" cy="3257550"/>
          </a:xfrm>
          <a:prstGeom prst="rect">
            <a:avLst/>
          </a:prstGeom>
        </p:spPr>
      </p:pic>
      <p:pic>
        <p:nvPicPr>
          <p:cNvPr id="2" name="Picture 1" descr="20231208_23018P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52400"/>
            <a:ext cx="4470400" cy="3352800"/>
          </a:xfrm>
          <a:prstGeom prst="rect">
            <a:avLst/>
          </a:prstGeom>
        </p:spPr>
      </p:pic>
      <p:pic>
        <p:nvPicPr>
          <p:cNvPr id="3" name="Picture 2" descr="20231211_101355AMByGPSMapCam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8600" y="152400"/>
            <a:ext cx="2514600" cy="3352800"/>
          </a:xfrm>
          <a:prstGeom prst="rect">
            <a:avLst/>
          </a:prstGeom>
        </p:spPr>
      </p:pic>
      <p:pic>
        <p:nvPicPr>
          <p:cNvPr id="4" name="Picture 3" descr="20231211_101414AMByGPSMapCamer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96050" y="152400"/>
            <a:ext cx="2495550" cy="3327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1211_101653a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4724400" cy="6299200"/>
          </a:xfrm>
          <a:prstGeom prst="rect">
            <a:avLst/>
          </a:prstGeom>
        </p:spPr>
      </p:pic>
      <p:pic>
        <p:nvPicPr>
          <p:cNvPr id="4" name="Picture 3" descr="20231211_122138P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228600"/>
            <a:ext cx="4267200" cy="3200400"/>
          </a:xfrm>
          <a:prstGeom prst="rect">
            <a:avLst/>
          </a:prstGeom>
        </p:spPr>
      </p:pic>
      <p:pic>
        <p:nvPicPr>
          <p:cNvPr id="5" name="Picture 4" descr="20231211_122121PMByGPSMapCame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3333750"/>
            <a:ext cx="42672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1211_100842AMByGPSMap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84200"/>
            <a:ext cx="4191000" cy="5588000"/>
          </a:xfrm>
          <a:prstGeom prst="rect">
            <a:avLst/>
          </a:prstGeom>
        </p:spPr>
      </p:pic>
      <p:pic>
        <p:nvPicPr>
          <p:cNvPr id="6" name="Picture 5" descr="20231211_100813AMByGPSMap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09600"/>
            <a:ext cx="4171950" cy="5562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147</Words>
  <Application>Microsoft Office PowerPoint</Application>
  <PresentationFormat>On-screen Show (4:3)</PresentationFormat>
  <Paragraphs>43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SANJAY THAKUR</dc:creator>
  <cp:lastModifiedBy>user</cp:lastModifiedBy>
  <cp:revision>119</cp:revision>
  <dcterms:created xsi:type="dcterms:W3CDTF">2006-08-16T00:00:00Z</dcterms:created>
  <dcterms:modified xsi:type="dcterms:W3CDTF">2023-12-16T06:54:57Z</dcterms:modified>
</cp:coreProperties>
</file>